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264" r:id="rId3"/>
    <p:sldId id="281" r:id="rId4"/>
    <p:sldId id="284" r:id="rId5"/>
    <p:sldId id="285" r:id="rId6"/>
    <p:sldId id="283" r:id="rId7"/>
    <p:sldId id="286" r:id="rId8"/>
    <p:sldId id="287" r:id="rId9"/>
    <p:sldId id="296" r:id="rId10"/>
    <p:sldId id="258" r:id="rId11"/>
    <p:sldId id="300" r:id="rId12"/>
    <p:sldId id="288" r:id="rId13"/>
    <p:sldId id="289" r:id="rId14"/>
    <p:sldId id="290" r:id="rId15"/>
    <p:sldId id="292" r:id="rId16"/>
    <p:sldId id="293" r:id="rId17"/>
    <p:sldId id="294" r:id="rId18"/>
    <p:sldId id="298" r:id="rId19"/>
    <p:sldId id="297" r:id="rId20"/>
    <p:sldId id="299" r:id="rId21"/>
    <p:sldId id="295" r:id="rId22"/>
    <p:sldId id="302" r:id="rId23"/>
    <p:sldId id="303" r:id="rId24"/>
    <p:sldId id="304" r:id="rId25"/>
    <p:sldId id="265" r:id="rId26"/>
    <p:sldId id="278" r:id="rId27"/>
    <p:sldId id="257" r:id="rId28"/>
    <p:sldId id="262" r:id="rId29"/>
    <p:sldId id="263" r:id="rId30"/>
    <p:sldId id="273" r:id="rId31"/>
    <p:sldId id="266" r:id="rId32"/>
    <p:sldId id="267" r:id="rId33"/>
    <p:sldId id="268" r:id="rId34"/>
    <p:sldId id="269" r:id="rId35"/>
    <p:sldId id="270" r:id="rId36"/>
    <p:sldId id="271" r:id="rId37"/>
    <p:sldId id="272" r:id="rId38"/>
    <p:sldId id="274" r:id="rId39"/>
    <p:sldId id="279" r:id="rId40"/>
    <p:sldId id="280" r:id="rId41"/>
    <p:sldId id="275" r:id="rId42"/>
    <p:sldId id="276" r:id="rId43"/>
    <p:sldId id="277" r:id="rId44"/>
    <p:sldId id="259" r:id="rId45"/>
    <p:sldId id="301" r:id="rId46"/>
    <p:sldId id="260" r:id="rId47"/>
    <p:sldId id="261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284"/>
            <p14:sldId id="285"/>
            <p14:sldId id="283"/>
            <p14:sldId id="286"/>
          </p14:sldIdLst>
        </p14:section>
        <p14:section name="Pipeline" id="{B99B7CF2-6C8D-9341-8F9D-4A9BBFE13145}">
          <p14:sldIdLst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270"/>
            <p14:sldId id="271"/>
            <p14:sldId id="272"/>
            <p14:sldId id="274"/>
            <p14:sldId id="279"/>
            <p14:sldId id="280"/>
            <p14:sldId id="275"/>
            <p14:sldId id="276"/>
            <p14:sldId id="277"/>
          </p14:sldIdLst>
        </p14:section>
        <p14:section name="Google Go" id="{58B2CDE4-122C-A346-AADE-3386F775FA41}">
          <p14:sldIdLst>
            <p14:sldId id="259"/>
            <p14:sldId id="301"/>
          </p14:sldIdLst>
        </p14:section>
        <p14:section name="Evaluation" id="{648CACB2-4731-8C45-8825-0C398BB4DAFC}">
          <p14:sldIdLst>
            <p14:sldId id="260"/>
          </p14:sldIdLst>
        </p14:section>
        <p14:section name="Outro" id="{B4067A92-2F57-0A46-B06C-D704CA0C2A5D}">
          <p14:sldIdLst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97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49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5/28/13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5/28/13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28,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28,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28,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28,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28,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28,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 descr="AssemblyLin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600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</a:t>
            </a:r>
            <a:r>
              <a:rPr lang="en-US" dirty="0" smtClean="0"/>
              <a:t>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242793" y="4080012"/>
            <a:ext cx="1718317" cy="85112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1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09" y="3131587"/>
            <a:ext cx="3804440" cy="285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82" y="3131586"/>
            <a:ext cx="3804441" cy="28533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35200"/>
            <a:ext cx="6400800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w/ ARM Cortex-A9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with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Specification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845023"/>
            <a:ext cx="6962484" cy="468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8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72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468700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56901"/>
            <a:ext cx="8229600" cy="2788466"/>
          </a:xfrm>
        </p:spPr>
        <p:txBody>
          <a:bodyPr>
            <a:normAutofit/>
          </a:bodyPr>
          <a:lstStyle/>
          <a:p>
            <a:r>
              <a:rPr lang="en-US" dirty="0" smtClean="0"/>
              <a:t>Lane Guiding Control using high FPS camera (60 FPS, 752x40px)</a:t>
            </a:r>
          </a:p>
          <a:p>
            <a:r>
              <a:rPr lang="en-US" dirty="0"/>
              <a:t>Data rate: ~20MB/</a:t>
            </a:r>
            <a:r>
              <a:rPr lang="en-US" dirty="0" smtClean="0"/>
              <a:t>s</a:t>
            </a:r>
          </a:p>
          <a:p>
            <a:r>
              <a:rPr lang="en-US" dirty="0" smtClean="0"/>
              <a:t>Implemented using C and FPGA modules,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Android, C/FPGA on Linux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Finding 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2533</TotalTime>
  <Words>851</Words>
  <Application>Microsoft Macintosh PowerPoint</Application>
  <PresentationFormat>On-screen Show (4:3)</PresentationFormat>
  <Paragraphs>223</Paragraphs>
  <Slides>47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Office Theme</vt:lpstr>
      <vt:lpstr>Evaluation of parallelism techniques on embedded  multi-core platforms  </vt:lpstr>
      <vt:lpstr>Outline</vt:lpstr>
      <vt:lpstr>The Platform</vt:lpstr>
      <vt:lpstr>Obstacle Detection</vt:lpstr>
      <vt:lpstr>Lane Guiding Control</vt:lpstr>
      <vt:lpstr>PowerPoint Presentation</vt:lpstr>
      <vt:lpstr>PowerPoint Presentation</vt:lpstr>
      <vt:lpstr>Parallelism Techniques</vt:lpstr>
      <vt:lpstr>Parallelism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Pattern</vt:lpstr>
      <vt:lpstr>Pipeline Stage Pseudo code</vt:lpstr>
      <vt:lpstr>Pipeline Pattern Pseudo code</vt:lpstr>
      <vt:lpstr>Pipeline Pattern Pseudo code</vt:lpstr>
      <vt:lpstr>Pipeline Pattern Pseudo code</vt:lpstr>
      <vt:lpstr>Pipeline Pattern</vt:lpstr>
      <vt:lpstr>Pipeline Pattern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Google Go</vt:lpstr>
      <vt:lpstr>Language Specification</vt:lpstr>
      <vt:lpstr>Evaluation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132</cp:revision>
  <cp:lastPrinted>2013-05-28T09:30:00Z</cp:lastPrinted>
  <dcterms:created xsi:type="dcterms:W3CDTF">2013-05-22T13:33:12Z</dcterms:created>
  <dcterms:modified xsi:type="dcterms:W3CDTF">2013-05-28T11:59:37Z</dcterms:modified>
</cp:coreProperties>
</file>